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gif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1db2d1b6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1db2d1b6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1db2d1b6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1db2d1b6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1db2d1b6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1db2d1b6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1db2d1b6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1db2d1b6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1db2d1b6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1db2d1b6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1db2d1b6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1db2d1b6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1db2d1b6a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1db2d1b6a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1db2d1b6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1db2d1b6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1db2d1b6a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1db2d1b6a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1db2d1b6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1db2d1b6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Ben &amp; Mike’s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Song Suggestor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688" y="152400"/>
            <a:ext cx="382263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2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575" y="152400"/>
            <a:ext cx="764086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0500"/>
            <a:ext cx="8839197" cy="338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025" y="428625"/>
            <a:ext cx="7620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125" y="599013"/>
            <a:ext cx="5967749" cy="394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04613"/>
            <a:ext cx="8839200" cy="2334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1"/>
          <p:cNvPicPr preferRelativeResize="0"/>
          <p:nvPr/>
        </p:nvPicPr>
        <p:blipFill rotWithShape="1">
          <a:blip r:embed="rId3">
            <a:alphaModFix/>
          </a:blip>
          <a:srcRect b="19858" l="0" r="0" t="11901"/>
          <a:stretch/>
        </p:blipFill>
        <p:spPr>
          <a:xfrm>
            <a:off x="270938" y="920750"/>
            <a:ext cx="8602123" cy="33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